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71" r:id="rId3"/>
    <p:sldId id="272" r:id="rId4"/>
    <p:sldId id="265" r:id="rId5"/>
    <p:sldId id="273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16C47-34CF-F41E-55B7-B4777756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3115E3-6599-C25A-B04A-810C29D94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1B2266-58DF-9B62-DB98-C5F60AF6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3F0439-002E-0927-3B15-8C038494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D312AA-D872-2D23-5162-C60E0D81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21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21191-4360-0131-E4F9-E63816AD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E755-5A42-C7B1-0D0C-475BEE4AC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BBD3A1-C459-CF03-BFE0-1CE09FF0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0C5D8-1863-ECF4-0E03-177D4C06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336EB-EBBE-C133-3E36-428760EA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857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9A4AD0-0EF3-E575-B81E-CD4961E3A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59CDE9-FEA7-F67B-9EC2-922726F5F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F1798-6225-3FC9-08FC-07982C13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D5879-FBF2-9FA7-8922-4FEEEEF5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70BEA-AC2C-6553-11D2-9359CC6C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553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18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6F1B-FE6A-C4C1-8233-46A19F6C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77FFA-0332-6EE9-9DC7-247361F3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CBBFD7-3563-14AA-5E99-62ED8484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F6BDF-1E26-3C74-F30B-3DB4BE1D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608AB-1C4C-585E-9B21-CF2A6BE4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31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8AC1F-3845-7B59-4D97-173A5EC8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0D01-79BA-F325-3494-8A11833A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62B43D-83F7-480F-78B5-5E604CDC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2FC14-670D-CF37-15AF-A2F3B5A4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7FFD5E-09C4-4372-F453-82C5A237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456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CA11D-6046-1973-9EAB-066416E8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89830-2FAD-E231-F1ED-C37F2E01A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C83097-0DD0-FF18-0F2B-C9B52B371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5FE147-9EF4-B878-D243-44546BE7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D586F-979F-89A4-A9FD-7750FBE4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D8C8C1-3566-4A7D-2928-B4EA105F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643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F1AB0-78BA-BDF9-EFE0-6074E02E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52E7E-976E-6A06-2B34-8524B8A0F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D9AB5C-F071-5877-4164-DC13F98E0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26B326-EC2F-606D-A4F4-1B6007C43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3F56FC-9CAB-2F96-8726-41C3FA4B6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927F7C-7D55-5A84-9B2D-4E2C49E1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87759D-A8DA-36CD-16A8-C9CBEA66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8EED51-25AA-CBB6-A6C6-FB82D6EB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282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A9CC-00F9-636F-AAB1-7C8A48E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37C2FD-C1B6-A5D0-4DA1-BB829468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4D8735-BB7B-2C33-7796-25785A98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08282E-491D-9894-80AE-68F1F05A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16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BE2DC-64E5-13BA-110C-B2A36307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ECE9EB-F8A6-F278-FC02-4A4459B8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FAFBC9-518E-A7A5-29C4-E3744C57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47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026EF-3A11-2D68-7B9A-689556C4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F1C6F-F88F-89B0-8878-EB34D960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758E81-931C-EBCF-B742-6C50FC70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8130B7-B86E-7E30-A4DD-EFD88457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7702F-16AD-E15B-FA48-0DB0C4A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AB59BC-C079-3A56-52F0-7188EC28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698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2E054-57A3-6763-5D33-99BBCD68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F18B6A-B7C6-D08A-EF38-F1B5DA6DE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FAC86F-58CB-4864-DDB6-5C3574C80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904A00-9D0D-7F29-68F5-41B489E4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5A39B2-285B-2966-3D48-04EEC272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DA962D-F97C-F2BD-0D2E-6EDDF87F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67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050365-4667-650A-7A29-F48ED36E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D50F2E-9327-AAE1-25A5-7CE20EED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A37AC9-D0AD-9A24-5CF8-AAB8E89A6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447A-EE14-471C-AB88-C975D8C7D0BC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D8D880-40F0-5149-93E9-9FD525037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CFB914-15DC-2A76-A110-05DCEABE7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774E-1A48-4E64-94BF-A752103283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89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F5B89-CE0A-1857-0297-824ABB8CF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8414CD-9127-7BD4-37BC-D54757AA53A8}"/>
              </a:ext>
            </a:extLst>
          </p:cNvPr>
          <p:cNvSpPr txBox="1"/>
          <p:nvPr/>
        </p:nvSpPr>
        <p:spPr>
          <a:xfrm>
            <a:off x="8035592" y="962780"/>
            <a:ext cx="221246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63AB95-D174-7DFF-9F47-ABF7BB038F5D}"/>
              </a:ext>
            </a:extLst>
          </p:cNvPr>
          <p:cNvSpPr txBox="1"/>
          <p:nvPr/>
        </p:nvSpPr>
        <p:spPr>
          <a:xfrm>
            <a:off x="8035591" y="2212460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39871E-1E53-2007-AAB6-7F8DEF74F660}"/>
              </a:ext>
            </a:extLst>
          </p:cNvPr>
          <p:cNvSpPr txBox="1"/>
          <p:nvPr/>
        </p:nvSpPr>
        <p:spPr>
          <a:xfrm>
            <a:off x="8624918" y="3691434"/>
            <a:ext cx="103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Autores: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9E14FB9-77F2-5A55-937A-35D07EB4C7F5}"/>
              </a:ext>
            </a:extLst>
          </p:cNvPr>
          <p:cNvSpPr txBox="1"/>
          <p:nvPr/>
        </p:nvSpPr>
        <p:spPr>
          <a:xfrm>
            <a:off x="8528194" y="4948163"/>
            <a:ext cx="12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Institución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220C3E2-08DE-4B0B-A982-E634030B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96" t="52778" r="12371" b="34074"/>
          <a:stretch>
            <a:fillRect/>
          </a:stretch>
        </p:blipFill>
        <p:spPr>
          <a:xfrm>
            <a:off x="1349595" y="4948163"/>
            <a:ext cx="3144252" cy="15502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1C0A69-86E7-4652-934A-089106C9C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63" t="17994" r="19985" b="11068"/>
          <a:stretch/>
        </p:blipFill>
        <p:spPr>
          <a:xfrm>
            <a:off x="831583" y="186431"/>
            <a:ext cx="4592674" cy="41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7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611A4A-D42B-6A5D-301A-63722223E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2" t="77608" r="42670" b="9763"/>
          <a:stretch/>
        </p:blipFill>
        <p:spPr>
          <a:xfrm>
            <a:off x="10567386" y="5854824"/>
            <a:ext cx="1624614" cy="10031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85D5BE-B46E-9A5B-D1D4-56B682A1F5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296" t="52778" r="12371" b="34074"/>
          <a:stretch>
            <a:fillRect/>
          </a:stretch>
        </p:blipFill>
        <p:spPr>
          <a:xfrm>
            <a:off x="513481" y="5830057"/>
            <a:ext cx="1828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5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B10E8CF-93B0-A90B-92A8-485B5AC430CB}"/>
              </a:ext>
            </a:extLst>
          </p:cNvPr>
          <p:cNvSpPr/>
          <p:nvPr/>
        </p:nvSpPr>
        <p:spPr>
          <a:xfrm>
            <a:off x="-8877" y="-25757"/>
            <a:ext cx="4606636" cy="6883757"/>
          </a:xfrm>
          <a:custGeom>
            <a:avLst/>
            <a:gdLst>
              <a:gd name="connsiteX0" fmla="*/ 0 w 3747247"/>
              <a:gd name="connsiteY0" fmla="*/ 0 h 6858000"/>
              <a:gd name="connsiteX1" fmla="*/ 3747247 w 3747247"/>
              <a:gd name="connsiteY1" fmla="*/ 0 h 6858000"/>
              <a:gd name="connsiteX2" fmla="*/ 3747247 w 3747247"/>
              <a:gd name="connsiteY2" fmla="*/ 6858000 h 6858000"/>
              <a:gd name="connsiteX3" fmla="*/ 0 w 3747247"/>
              <a:gd name="connsiteY3" fmla="*/ 6858000 h 6858000"/>
              <a:gd name="connsiteX4" fmla="*/ 0 w 3747247"/>
              <a:gd name="connsiteY4" fmla="*/ 0 h 6858000"/>
              <a:gd name="connsiteX0" fmla="*/ 0 w 3801035"/>
              <a:gd name="connsiteY0" fmla="*/ 0 h 6875929"/>
              <a:gd name="connsiteX1" fmla="*/ 3747247 w 3801035"/>
              <a:gd name="connsiteY1" fmla="*/ 0 h 6875929"/>
              <a:gd name="connsiteX2" fmla="*/ 3801035 w 3801035"/>
              <a:gd name="connsiteY2" fmla="*/ 6875929 h 6875929"/>
              <a:gd name="connsiteX3" fmla="*/ 0 w 3801035"/>
              <a:gd name="connsiteY3" fmla="*/ 6858000 h 6875929"/>
              <a:gd name="connsiteX4" fmla="*/ 0 w 3801035"/>
              <a:gd name="connsiteY4" fmla="*/ 0 h 6875929"/>
              <a:gd name="connsiteX0" fmla="*/ 0 w 5791200"/>
              <a:gd name="connsiteY0" fmla="*/ 0 h 6893858"/>
              <a:gd name="connsiteX1" fmla="*/ 3747247 w 5791200"/>
              <a:gd name="connsiteY1" fmla="*/ 0 h 6893858"/>
              <a:gd name="connsiteX2" fmla="*/ 5791200 w 5791200"/>
              <a:gd name="connsiteY2" fmla="*/ 6893858 h 6893858"/>
              <a:gd name="connsiteX3" fmla="*/ 0 w 5791200"/>
              <a:gd name="connsiteY3" fmla="*/ 6858000 h 6893858"/>
              <a:gd name="connsiteX4" fmla="*/ 0 w 5791200"/>
              <a:gd name="connsiteY4" fmla="*/ 0 h 6893858"/>
              <a:gd name="connsiteX0" fmla="*/ 0 w 5701553"/>
              <a:gd name="connsiteY0" fmla="*/ 0 h 6893858"/>
              <a:gd name="connsiteX1" fmla="*/ 3747247 w 5701553"/>
              <a:gd name="connsiteY1" fmla="*/ 0 h 6893858"/>
              <a:gd name="connsiteX2" fmla="*/ 5701553 w 5701553"/>
              <a:gd name="connsiteY2" fmla="*/ 6893858 h 6893858"/>
              <a:gd name="connsiteX3" fmla="*/ 0 w 5701553"/>
              <a:gd name="connsiteY3" fmla="*/ 6858000 h 6893858"/>
              <a:gd name="connsiteX4" fmla="*/ 0 w 5701553"/>
              <a:gd name="connsiteY4" fmla="*/ 0 h 6893858"/>
              <a:gd name="connsiteX0" fmla="*/ 0 w 5701553"/>
              <a:gd name="connsiteY0" fmla="*/ 0 h 6893858"/>
              <a:gd name="connsiteX1" fmla="*/ 3970837 w 5701553"/>
              <a:gd name="connsiteY1" fmla="*/ 90623 h 6893858"/>
              <a:gd name="connsiteX2" fmla="*/ 5701553 w 5701553"/>
              <a:gd name="connsiteY2" fmla="*/ 6893858 h 6893858"/>
              <a:gd name="connsiteX3" fmla="*/ 0 w 5701553"/>
              <a:gd name="connsiteY3" fmla="*/ 6858000 h 6893858"/>
              <a:gd name="connsiteX4" fmla="*/ 0 w 5701553"/>
              <a:gd name="connsiteY4" fmla="*/ 0 h 6893858"/>
              <a:gd name="connsiteX0" fmla="*/ 0 w 5701553"/>
              <a:gd name="connsiteY0" fmla="*/ 25893 h 6919751"/>
              <a:gd name="connsiteX1" fmla="*/ 3970837 w 5701553"/>
              <a:gd name="connsiteY1" fmla="*/ 0 h 6919751"/>
              <a:gd name="connsiteX2" fmla="*/ 5701553 w 5701553"/>
              <a:gd name="connsiteY2" fmla="*/ 6919751 h 6919751"/>
              <a:gd name="connsiteX3" fmla="*/ 0 w 5701553"/>
              <a:gd name="connsiteY3" fmla="*/ 6883893 h 6919751"/>
              <a:gd name="connsiteX4" fmla="*/ 0 w 5701553"/>
              <a:gd name="connsiteY4" fmla="*/ 25893 h 6919751"/>
              <a:gd name="connsiteX0" fmla="*/ 11009 w 5712562"/>
              <a:gd name="connsiteY0" fmla="*/ 25893 h 6919751"/>
              <a:gd name="connsiteX1" fmla="*/ 3981846 w 5712562"/>
              <a:gd name="connsiteY1" fmla="*/ 0 h 6919751"/>
              <a:gd name="connsiteX2" fmla="*/ 5712562 w 5712562"/>
              <a:gd name="connsiteY2" fmla="*/ 6919751 h 6919751"/>
              <a:gd name="connsiteX3" fmla="*/ 0 w 5712562"/>
              <a:gd name="connsiteY3" fmla="*/ 6919590 h 6919751"/>
              <a:gd name="connsiteX4" fmla="*/ 11009 w 5712562"/>
              <a:gd name="connsiteY4" fmla="*/ 25893 h 691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562" h="6919751">
                <a:moveTo>
                  <a:pt x="11009" y="25893"/>
                </a:moveTo>
                <a:lnTo>
                  <a:pt x="3981846" y="0"/>
                </a:lnTo>
                <a:lnTo>
                  <a:pt x="5712562" y="6919751"/>
                </a:lnTo>
                <a:lnTo>
                  <a:pt x="0" y="6919590"/>
                </a:lnTo>
                <a:cubicBezTo>
                  <a:pt x="3670" y="4621691"/>
                  <a:pt x="7339" y="2323792"/>
                  <a:pt x="11009" y="25893"/>
                </a:cubicBezTo>
                <a:close/>
              </a:path>
            </a:pathLst>
          </a:custGeom>
          <a:solidFill>
            <a:schemeClr val="bg1"/>
          </a:solidFill>
          <a:ln cmpd="thickThin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F94BF2-9936-122E-6DB3-9FC5A936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53" t="20260" r="5856" b="32641"/>
          <a:stretch>
            <a:fillRect/>
          </a:stretch>
        </p:blipFill>
        <p:spPr>
          <a:xfrm>
            <a:off x="9337183" y="1"/>
            <a:ext cx="2888134" cy="16356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A5CF87-78CF-B562-2571-32A9864EA47F}"/>
              </a:ext>
            </a:extLst>
          </p:cNvPr>
          <p:cNvSpPr txBox="1"/>
          <p:nvPr/>
        </p:nvSpPr>
        <p:spPr>
          <a:xfrm>
            <a:off x="483326" y="827314"/>
            <a:ext cx="221246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E9ABEF-C166-7D01-A501-485E7DA1732E}"/>
              </a:ext>
            </a:extLst>
          </p:cNvPr>
          <p:cNvSpPr txBox="1"/>
          <p:nvPr/>
        </p:nvSpPr>
        <p:spPr>
          <a:xfrm>
            <a:off x="483325" y="2076994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2B4635-281B-A64F-2C93-18CB8229C73E}"/>
              </a:ext>
            </a:extLst>
          </p:cNvPr>
          <p:cNvSpPr txBox="1"/>
          <p:nvPr/>
        </p:nvSpPr>
        <p:spPr>
          <a:xfrm>
            <a:off x="660401" y="3644900"/>
            <a:ext cx="103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Autores: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8B1E49-27A0-496C-ABC0-B25B1241F9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96" t="52778" r="12371" b="34074"/>
          <a:stretch>
            <a:fillRect/>
          </a:stretch>
        </p:blipFill>
        <p:spPr>
          <a:xfrm>
            <a:off x="335928" y="5579836"/>
            <a:ext cx="1828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450B13-48E1-868D-00A9-8538781EA70E}"/>
              </a:ext>
            </a:extLst>
          </p:cNvPr>
          <p:cNvSpPr/>
          <p:nvPr/>
        </p:nvSpPr>
        <p:spPr>
          <a:xfrm>
            <a:off x="1" y="0"/>
            <a:ext cx="4679575" cy="6868607"/>
          </a:xfrm>
          <a:custGeom>
            <a:avLst/>
            <a:gdLst>
              <a:gd name="connsiteX0" fmla="*/ 0 w 3567953"/>
              <a:gd name="connsiteY0" fmla="*/ 0 h 6858000"/>
              <a:gd name="connsiteX1" fmla="*/ 3567953 w 3567953"/>
              <a:gd name="connsiteY1" fmla="*/ 0 h 6858000"/>
              <a:gd name="connsiteX2" fmla="*/ 3567953 w 3567953"/>
              <a:gd name="connsiteY2" fmla="*/ 6858000 h 6858000"/>
              <a:gd name="connsiteX3" fmla="*/ 0 w 3567953"/>
              <a:gd name="connsiteY3" fmla="*/ 6858000 h 6858000"/>
              <a:gd name="connsiteX4" fmla="*/ 0 w 3567953"/>
              <a:gd name="connsiteY4" fmla="*/ 0 h 6858000"/>
              <a:gd name="connsiteX0" fmla="*/ 0 w 5181600"/>
              <a:gd name="connsiteY0" fmla="*/ 0 h 6858000"/>
              <a:gd name="connsiteX1" fmla="*/ 3567953 w 5181600"/>
              <a:gd name="connsiteY1" fmla="*/ 0 h 6858000"/>
              <a:gd name="connsiteX2" fmla="*/ 5181600 w 5181600"/>
              <a:gd name="connsiteY2" fmla="*/ 6804212 h 6858000"/>
              <a:gd name="connsiteX3" fmla="*/ 0 w 5181600"/>
              <a:gd name="connsiteY3" fmla="*/ 6858000 h 6858000"/>
              <a:gd name="connsiteX4" fmla="*/ 0 w 5181600"/>
              <a:gd name="connsiteY4" fmla="*/ 0 h 6858000"/>
              <a:gd name="connsiteX0" fmla="*/ 0 w 5181600"/>
              <a:gd name="connsiteY0" fmla="*/ 0 h 6868607"/>
              <a:gd name="connsiteX1" fmla="*/ 3567953 w 5181600"/>
              <a:gd name="connsiteY1" fmla="*/ 0 h 6868607"/>
              <a:gd name="connsiteX2" fmla="*/ 5181600 w 5181600"/>
              <a:gd name="connsiteY2" fmla="*/ 6868607 h 6868607"/>
              <a:gd name="connsiteX3" fmla="*/ 0 w 5181600"/>
              <a:gd name="connsiteY3" fmla="*/ 6858000 h 6868607"/>
              <a:gd name="connsiteX4" fmla="*/ 0 w 5181600"/>
              <a:gd name="connsiteY4" fmla="*/ 0 h 68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6868607">
                <a:moveTo>
                  <a:pt x="0" y="0"/>
                </a:moveTo>
                <a:lnTo>
                  <a:pt x="3567953" y="0"/>
                </a:lnTo>
                <a:lnTo>
                  <a:pt x="5181600" y="686860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A6EE9F-F8AD-62A4-22E9-E5EF33E41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53" t="20260" r="5856" b="32641"/>
          <a:stretch>
            <a:fillRect/>
          </a:stretch>
        </p:blipFill>
        <p:spPr>
          <a:xfrm>
            <a:off x="9337183" y="0"/>
            <a:ext cx="2854817" cy="16098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68BC34-9B9B-3754-8C72-5FE93B69DA59}"/>
              </a:ext>
            </a:extLst>
          </p:cNvPr>
          <p:cNvSpPr txBox="1"/>
          <p:nvPr/>
        </p:nvSpPr>
        <p:spPr>
          <a:xfrm>
            <a:off x="483326" y="827314"/>
            <a:ext cx="221246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00BCCF-A8ED-F89E-E1C4-3D98E6F29FE9}"/>
              </a:ext>
            </a:extLst>
          </p:cNvPr>
          <p:cNvSpPr txBox="1"/>
          <p:nvPr/>
        </p:nvSpPr>
        <p:spPr>
          <a:xfrm>
            <a:off x="483325" y="2076994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422668-4567-AF0B-E469-AE8A1825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96" t="52778" r="12371" b="34074"/>
          <a:stretch>
            <a:fillRect/>
          </a:stretch>
        </p:blipFill>
        <p:spPr>
          <a:xfrm>
            <a:off x="71021" y="5915290"/>
            <a:ext cx="1828800" cy="9017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8F9DB94-CA18-557A-E179-4794C8E145A7}"/>
              </a:ext>
            </a:extLst>
          </p:cNvPr>
          <p:cNvSpPr txBox="1"/>
          <p:nvPr/>
        </p:nvSpPr>
        <p:spPr>
          <a:xfrm>
            <a:off x="660401" y="3644900"/>
            <a:ext cx="103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Autores: </a:t>
            </a:r>
          </a:p>
        </p:txBody>
      </p:sp>
    </p:spTree>
    <p:extLst>
      <p:ext uri="{BB962C8B-B14F-4D97-AF65-F5344CB8AC3E}">
        <p14:creationId xmlns:p14="http://schemas.microsoft.com/office/powerpoint/2010/main" val="17582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4955249-FCC6-4804-68A7-D56855DE6CB7}"/>
              </a:ext>
            </a:extLst>
          </p:cNvPr>
          <p:cNvSpPr/>
          <p:nvPr/>
        </p:nvSpPr>
        <p:spPr>
          <a:xfrm>
            <a:off x="-8877" y="-12879"/>
            <a:ext cx="4625265" cy="6871155"/>
          </a:xfrm>
          <a:custGeom>
            <a:avLst/>
            <a:gdLst>
              <a:gd name="connsiteX0" fmla="*/ 0 w 3603812"/>
              <a:gd name="connsiteY0" fmla="*/ 0 h 6858000"/>
              <a:gd name="connsiteX1" fmla="*/ 3603812 w 3603812"/>
              <a:gd name="connsiteY1" fmla="*/ 0 h 6858000"/>
              <a:gd name="connsiteX2" fmla="*/ 3603812 w 3603812"/>
              <a:gd name="connsiteY2" fmla="*/ 6858000 h 6858000"/>
              <a:gd name="connsiteX3" fmla="*/ 0 w 3603812"/>
              <a:gd name="connsiteY3" fmla="*/ 6858000 h 6858000"/>
              <a:gd name="connsiteX4" fmla="*/ 0 w 3603812"/>
              <a:gd name="connsiteY4" fmla="*/ 0 h 6858000"/>
              <a:gd name="connsiteX0" fmla="*/ 0 w 5020235"/>
              <a:gd name="connsiteY0" fmla="*/ 0 h 6858000"/>
              <a:gd name="connsiteX1" fmla="*/ 3603812 w 5020235"/>
              <a:gd name="connsiteY1" fmla="*/ 0 h 6858000"/>
              <a:gd name="connsiteX2" fmla="*/ 5020235 w 5020235"/>
              <a:gd name="connsiteY2" fmla="*/ 6840071 h 6858000"/>
              <a:gd name="connsiteX3" fmla="*/ 0 w 5020235"/>
              <a:gd name="connsiteY3" fmla="*/ 6858000 h 6858000"/>
              <a:gd name="connsiteX4" fmla="*/ 0 w 5020235"/>
              <a:gd name="connsiteY4" fmla="*/ 0 h 6858000"/>
              <a:gd name="connsiteX0" fmla="*/ 0 w 5020235"/>
              <a:gd name="connsiteY0" fmla="*/ 12879 h 6870879"/>
              <a:gd name="connsiteX1" fmla="*/ 3506196 w 5020235"/>
              <a:gd name="connsiteY1" fmla="*/ 0 h 6870879"/>
              <a:gd name="connsiteX2" fmla="*/ 5020235 w 5020235"/>
              <a:gd name="connsiteY2" fmla="*/ 6852950 h 6870879"/>
              <a:gd name="connsiteX3" fmla="*/ 0 w 5020235"/>
              <a:gd name="connsiteY3" fmla="*/ 6870879 h 6870879"/>
              <a:gd name="connsiteX4" fmla="*/ 0 w 5020235"/>
              <a:gd name="connsiteY4" fmla="*/ 12879 h 6870879"/>
              <a:gd name="connsiteX0" fmla="*/ 0 w 5010622"/>
              <a:gd name="connsiteY0" fmla="*/ 12879 h 6897339"/>
              <a:gd name="connsiteX1" fmla="*/ 3506196 w 5010622"/>
              <a:gd name="connsiteY1" fmla="*/ 0 h 6897339"/>
              <a:gd name="connsiteX2" fmla="*/ 5010622 w 5010622"/>
              <a:gd name="connsiteY2" fmla="*/ 6897339 h 6897339"/>
              <a:gd name="connsiteX3" fmla="*/ 0 w 5010622"/>
              <a:gd name="connsiteY3" fmla="*/ 6870879 h 6897339"/>
              <a:gd name="connsiteX4" fmla="*/ 0 w 5010622"/>
              <a:gd name="connsiteY4" fmla="*/ 12879 h 6897339"/>
              <a:gd name="connsiteX0" fmla="*/ 9636 w 5020258"/>
              <a:gd name="connsiteY0" fmla="*/ 12879 h 6897615"/>
              <a:gd name="connsiteX1" fmla="*/ 3515832 w 5020258"/>
              <a:gd name="connsiteY1" fmla="*/ 0 h 6897615"/>
              <a:gd name="connsiteX2" fmla="*/ 5020258 w 5020258"/>
              <a:gd name="connsiteY2" fmla="*/ 6897339 h 6897615"/>
              <a:gd name="connsiteX3" fmla="*/ 0 w 5020258"/>
              <a:gd name="connsiteY3" fmla="*/ 6897615 h 6897615"/>
              <a:gd name="connsiteX4" fmla="*/ 9636 w 5020258"/>
              <a:gd name="connsiteY4" fmla="*/ 12879 h 689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58" h="6897615">
                <a:moveTo>
                  <a:pt x="9636" y="12879"/>
                </a:moveTo>
                <a:lnTo>
                  <a:pt x="3515832" y="0"/>
                </a:lnTo>
                <a:lnTo>
                  <a:pt x="5020258" y="6897339"/>
                </a:lnTo>
                <a:lnTo>
                  <a:pt x="0" y="6897615"/>
                </a:lnTo>
                <a:lnTo>
                  <a:pt x="9636" y="1287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33D347-961B-A0F1-6365-68024503BB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53" t="20260" r="5856" b="32641"/>
          <a:stretch>
            <a:fillRect/>
          </a:stretch>
        </p:blipFill>
        <p:spPr>
          <a:xfrm>
            <a:off x="9362940" y="1"/>
            <a:ext cx="2829059" cy="16227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3CB6ED4-93C2-76FB-E91C-51AEC5A68CE3}"/>
              </a:ext>
            </a:extLst>
          </p:cNvPr>
          <p:cNvSpPr txBox="1"/>
          <p:nvPr/>
        </p:nvSpPr>
        <p:spPr>
          <a:xfrm>
            <a:off x="483326" y="827314"/>
            <a:ext cx="221246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</a:rPr>
              <a:t>Título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2C67E-3C60-C11A-3007-F183514602CF}"/>
              </a:ext>
            </a:extLst>
          </p:cNvPr>
          <p:cNvSpPr txBox="1"/>
          <p:nvPr/>
        </p:nvSpPr>
        <p:spPr>
          <a:xfrm>
            <a:off x="483325" y="2076994"/>
            <a:ext cx="223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i="1" dirty="0">
                <a:solidFill>
                  <a:schemeClr val="accent1">
                    <a:lumMod val="50000"/>
                  </a:schemeClr>
                </a:solidFill>
              </a:rPr>
              <a:t>Subtítulo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5892D9-5558-0CCF-748C-1F687CEA4B10}"/>
              </a:ext>
            </a:extLst>
          </p:cNvPr>
          <p:cNvSpPr txBox="1"/>
          <p:nvPr/>
        </p:nvSpPr>
        <p:spPr>
          <a:xfrm>
            <a:off x="660401" y="3644900"/>
            <a:ext cx="103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Autores: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27C6B2-A84D-4964-A624-7703F473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96" t="52778" r="12371" b="34074"/>
          <a:stretch>
            <a:fillRect/>
          </a:stretch>
        </p:blipFill>
        <p:spPr>
          <a:xfrm>
            <a:off x="88777" y="5904682"/>
            <a:ext cx="1828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n 246">
            <a:extLst>
              <a:ext uri="{FF2B5EF4-FFF2-40B4-BE49-F238E27FC236}">
                <a16:creationId xmlns:a16="http://schemas.microsoft.com/office/drawing/2014/main" id="{147C3824-14DB-F092-25A3-1C3D2B358D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11" t="21111" r="12370" b="20556"/>
          <a:stretch>
            <a:fillRect/>
          </a:stretch>
        </p:blipFill>
        <p:spPr>
          <a:xfrm>
            <a:off x="9046029" y="0"/>
            <a:ext cx="3145971" cy="20818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36775C-8F5B-4C19-900E-DFC00591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96" t="52778" r="12371" b="34074"/>
          <a:stretch>
            <a:fillRect/>
          </a:stretch>
        </p:blipFill>
        <p:spPr>
          <a:xfrm>
            <a:off x="0" y="5956300"/>
            <a:ext cx="1828800" cy="90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129">
            <a:extLst>
              <a:ext uri="{FF2B5EF4-FFF2-40B4-BE49-F238E27FC236}">
                <a16:creationId xmlns:a16="http://schemas.microsoft.com/office/drawing/2014/main" id="{282ECD04-3C56-73F5-0DB8-5C67C50179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11" t="21111" r="12370" b="20556"/>
          <a:stretch>
            <a:fillRect/>
          </a:stretch>
        </p:blipFill>
        <p:spPr>
          <a:xfrm>
            <a:off x="9046029" y="0"/>
            <a:ext cx="3145971" cy="20818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67DB2D-2332-4CD8-B626-5C8BC37255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96" t="52778" r="12371" b="34074"/>
          <a:stretch>
            <a:fillRect/>
          </a:stretch>
        </p:blipFill>
        <p:spPr>
          <a:xfrm>
            <a:off x="0" y="5956300"/>
            <a:ext cx="1828800" cy="901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n 296">
            <a:extLst>
              <a:ext uri="{FF2B5EF4-FFF2-40B4-BE49-F238E27FC236}">
                <a16:creationId xmlns:a16="http://schemas.microsoft.com/office/drawing/2014/main" id="{14BE2556-6E30-E956-2B80-1B551B5621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11" t="21111" r="12370" b="20556"/>
          <a:stretch>
            <a:fillRect/>
          </a:stretch>
        </p:blipFill>
        <p:spPr>
          <a:xfrm>
            <a:off x="9046029" y="0"/>
            <a:ext cx="3145971" cy="20818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2A86DD-659E-4163-91E5-C52F00A720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296" t="52778" r="12371" b="34074"/>
          <a:stretch>
            <a:fillRect/>
          </a:stretch>
        </p:blipFill>
        <p:spPr>
          <a:xfrm>
            <a:off x="0" y="5956300"/>
            <a:ext cx="1828800" cy="901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17</Words>
  <Application>Microsoft Office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Hospital</dc:creator>
  <cp:lastModifiedBy>Carlos Hernan Contreras</cp:lastModifiedBy>
  <cp:revision>10</cp:revision>
  <dcterms:created xsi:type="dcterms:W3CDTF">2025-08-21T14:59:27Z</dcterms:created>
  <dcterms:modified xsi:type="dcterms:W3CDTF">2025-08-27T14:22:20Z</dcterms:modified>
</cp:coreProperties>
</file>